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2" r:id="rId2"/>
    <p:sldId id="263" r:id="rId3"/>
    <p:sldId id="269" r:id="rId4"/>
    <p:sldId id="268" r:id="rId5"/>
    <p:sldId id="264" r:id="rId6"/>
    <p:sldId id="266" r:id="rId7"/>
    <p:sldId id="265" r:id="rId8"/>
    <p:sldId id="258" r:id="rId9"/>
    <p:sldId id="257" r:id="rId10"/>
    <p:sldId id="260" r:id="rId11"/>
    <p:sldId id="267" r:id="rId12"/>
    <p:sldId id="270" r:id="rId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3" d="100"/>
          <a:sy n="93" d="100"/>
        </p:scale>
        <p:origin x="-1314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C99205-0FE6-4EC4-B1B2-63D7386B21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7ACD-58F6-494F-9CB9-3EE4F510823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15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A7ACD-58F6-494F-9CB9-3EE4F5108238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767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A7ACD-58F6-494F-9CB9-3EE4F5108238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85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9A7ACD-58F6-494F-9CB9-3EE4F5108238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06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84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27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87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990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434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78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18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04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12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8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86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0D60D-327F-47B5-814E-679129A129E8}" type="datetimeFigureOut">
              <a:rPr lang="zh-TW" altLang="en-US" smtClean="0"/>
              <a:pPr/>
              <a:t>2012/10/11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122BB-D6E6-420F-83D6-8999991BB2B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96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 err="1" smtClean="0"/>
              <a:t>telescience</a:t>
            </a:r>
            <a:r>
              <a:rPr lang="ja-JP" altLang="en-US" dirty="0" smtClean="0"/>
              <a:t>　</a:t>
            </a:r>
            <a:r>
              <a:rPr lang="en-US" altLang="ja-JP" dirty="0" smtClean="0"/>
              <a:t>WG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Fang Pang Lin</a:t>
            </a:r>
          </a:p>
          <a:p>
            <a:r>
              <a:rPr lang="en-US" altLang="ja-JP" dirty="0" smtClean="0"/>
              <a:t>Shinji </a:t>
            </a:r>
            <a:r>
              <a:rPr lang="en-US" altLang="ja-JP" dirty="0" err="1" smtClean="0"/>
              <a:t>Shimojo</a:t>
            </a:r>
            <a:endParaRPr lang="en-US" altLang="ja-JP" dirty="0" smtClean="0"/>
          </a:p>
          <a:p>
            <a:r>
              <a:rPr lang="en-US" altLang="ja-JP" dirty="0" err="1" smtClean="0"/>
              <a:t>Pragma</a:t>
            </a:r>
            <a:r>
              <a:rPr lang="en-US" altLang="ja-JP" dirty="0" smtClean="0"/>
              <a:t> 22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altLang="zh-TW" dirty="0" smtClean="0"/>
              <a:t>Experience from 2011 PRIME collaboration.</a:t>
            </a:r>
          </a:p>
          <a:p>
            <a:r>
              <a:rPr lang="en-US" altLang="zh-TW" dirty="0" smtClean="0"/>
              <a:t>Expected to extend to field study for environmental research. 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72743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 smtClean="0"/>
              <a:t>Move Clients to Mobile Device w/ sensors</a:t>
            </a:r>
            <a:endParaRPr lang="zh-TW" altLang="en-US" sz="3600" dirty="0"/>
          </a:p>
        </p:txBody>
      </p:sp>
      <p:pic>
        <p:nvPicPr>
          <p:cNvPr id="5" name="Picture 2" descr="D:\class\AR\capture_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41" y="3284984"/>
            <a:ext cx="4032448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class\AR\capture_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13" y="3284985"/>
            <a:ext cx="4032446" cy="25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827584" y="6021288"/>
            <a:ext cx="271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Source: Lu-Chi Chen, NCHC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302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Challenge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ja-JP" dirty="0" smtClean="0"/>
              <a:t>Can we use </a:t>
            </a:r>
            <a:r>
              <a:rPr lang="en-US" altLang="ja-JP" dirty="0" err="1" smtClean="0"/>
              <a:t>Pragma</a:t>
            </a:r>
            <a:r>
              <a:rPr lang="en-US" altLang="ja-JP" dirty="0" smtClean="0"/>
              <a:t> Cloud?</a:t>
            </a:r>
          </a:p>
          <a:p>
            <a:pPr lvl="1"/>
            <a:r>
              <a:rPr lang="en-US" altLang="ja-JP" dirty="0" smtClean="0"/>
              <a:t>Requirement?: security?, performance? Sustainability?, Reliability?</a:t>
            </a:r>
          </a:p>
          <a:p>
            <a:r>
              <a:rPr lang="en-US" altLang="ja-JP" dirty="0" smtClean="0"/>
              <a:t>We will be joining with </a:t>
            </a:r>
            <a:r>
              <a:rPr lang="en-US" altLang="ja-JP" dirty="0" err="1" smtClean="0"/>
              <a:t>GeoScience</a:t>
            </a:r>
            <a:r>
              <a:rPr lang="en-US" altLang="ja-JP" dirty="0" smtClean="0"/>
              <a:t> WG</a:t>
            </a:r>
          </a:p>
          <a:p>
            <a:r>
              <a:rPr lang="en-US" altLang="ja-JP" dirty="0" smtClean="0"/>
              <a:t>Funding?</a:t>
            </a:r>
          </a:p>
          <a:p>
            <a:pPr lvl="1"/>
            <a:r>
              <a:rPr lang="en-US" altLang="ja-JP" dirty="0" smtClean="0"/>
              <a:t>CPS (Cyber Physical System) Project started in Japan.</a:t>
            </a:r>
          </a:p>
          <a:p>
            <a:r>
              <a:rPr lang="en-US" altLang="zh-TW" dirty="0" smtClean="0"/>
              <a:t>Data infrastructure Meeting: </a:t>
            </a:r>
            <a:r>
              <a:rPr lang="en-US" altLang="zh-TW" sz="2000" dirty="0" smtClean="0"/>
              <a:t>4-6, </a:t>
            </a:r>
            <a:r>
              <a:rPr lang="en-US" altLang="zh-TW" sz="2000" dirty="0" err="1" smtClean="0"/>
              <a:t>December@Taichung</a:t>
            </a:r>
            <a:endParaRPr lang="en-US" altLang="zh-TW" sz="2000" dirty="0" smtClean="0"/>
          </a:p>
          <a:p>
            <a:pPr lvl="1"/>
            <a:r>
              <a:rPr lang="en-US" altLang="zh-TW" dirty="0" smtClean="0"/>
              <a:t>Theme: "Bridging Big Data Infrastructures: Expeditions in the Network Science Landscape"</a:t>
            </a:r>
            <a:endParaRPr lang="zh-TW" altLang="en-US" dirty="0" smtClean="0"/>
          </a:p>
          <a:p>
            <a:pPr lvl="1"/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Discussion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We have a common element with </a:t>
            </a:r>
            <a:r>
              <a:rPr lang="en-US" altLang="ja-JP" dirty="0" err="1" smtClean="0"/>
              <a:t>GeoScience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Telescience</a:t>
            </a:r>
            <a:r>
              <a:rPr lang="en-US" altLang="ja-JP" dirty="0" smtClean="0"/>
              <a:t>, biodiversity</a:t>
            </a:r>
          </a:p>
          <a:p>
            <a:pPr lvl="1"/>
            <a:r>
              <a:rPr lang="en-US" altLang="ja-JP" dirty="0" smtClean="0"/>
              <a:t>Sensor, Data, Cloud, Network</a:t>
            </a:r>
          </a:p>
          <a:p>
            <a:r>
              <a:rPr lang="en-US" altLang="ja-JP" dirty="0" smtClean="0"/>
              <a:t>We would like to share data, simulation and analysis like GLEON/CLEON.</a:t>
            </a:r>
            <a:endParaRPr lang="ja-JP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Our Goal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GLEON goes to PRAGMA cloud integrated with sensor networks</a:t>
            </a:r>
          </a:p>
          <a:p>
            <a:pPr lvl="1"/>
            <a:r>
              <a:rPr lang="en-US" altLang="ja-JP" dirty="0" err="1" smtClean="0"/>
              <a:t>Realtime</a:t>
            </a:r>
            <a:r>
              <a:rPr lang="en-US" altLang="ja-JP" dirty="0" smtClean="0"/>
              <a:t> sensing and simulation, analysis and visualization</a:t>
            </a:r>
          </a:p>
          <a:p>
            <a:pPr lvl="1"/>
            <a:r>
              <a:rPr lang="en-US" altLang="ja-JP" dirty="0" smtClean="0"/>
              <a:t>Science continuity Plan and scalability</a:t>
            </a:r>
          </a:p>
          <a:p>
            <a:pPr lvl="1"/>
            <a:r>
              <a:rPr lang="en-US" altLang="ja-JP" dirty="0" err="1" smtClean="0"/>
              <a:t>Cloud+sensor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network+visualization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Open sensor infrastructure</a:t>
            </a:r>
          </a:p>
          <a:p>
            <a:pPr lvl="1"/>
            <a:r>
              <a:rPr lang="en-US" altLang="ja-JP" dirty="0" smtClean="0"/>
              <a:t>Sensor-ROCKS</a:t>
            </a:r>
          </a:p>
          <a:p>
            <a:pPr lvl="1"/>
            <a:endParaRPr lang="en-US" altLang="ja-JP" dirty="0" smtClean="0"/>
          </a:p>
          <a:p>
            <a:pPr lvl="1"/>
            <a:endParaRPr lang="ja-JP" altLang="en-US" dirty="0"/>
          </a:p>
        </p:txBody>
      </p:sp>
      <p:sp>
        <p:nvSpPr>
          <p:cNvPr id="4" name="対角する 2 つの角を丸めた四角形 3"/>
          <p:cNvSpPr/>
          <p:nvPr/>
        </p:nvSpPr>
        <p:spPr>
          <a:xfrm>
            <a:off x="652825" y="5662079"/>
            <a:ext cx="7762682" cy="961485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Young GLEON talks with </a:t>
            </a:r>
            <a:r>
              <a:rPr lang="en-US" altLang="ja-JP" smtClean="0"/>
              <a:t>Young PRAGMA</a:t>
            </a:r>
            <a:endParaRPr kumimoji="1" lang="ja-JP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Talks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Sameer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Tilak</a:t>
            </a:r>
            <a:endParaRPr lang="en-US" altLang="ja-JP" dirty="0" smtClean="0"/>
          </a:p>
          <a:p>
            <a:r>
              <a:rPr lang="en-US" altLang="ja-JP" dirty="0" err="1" smtClean="0"/>
              <a:t>Sungyoung</a:t>
            </a:r>
            <a:r>
              <a:rPr lang="en-US" altLang="ja-JP" dirty="0" smtClean="0"/>
              <a:t> Han, “Study and Implementation of Video Transmission Using Overlay Network”</a:t>
            </a:r>
          </a:p>
          <a:p>
            <a:r>
              <a:rPr lang="en-US" altLang="ja-JP" dirty="0" smtClean="0"/>
              <a:t>Fang-Pang Lin</a:t>
            </a:r>
          </a:p>
          <a:p>
            <a:r>
              <a:rPr lang="en-US" altLang="ja-JP" dirty="0" err="1" smtClean="0"/>
              <a:t>Karpjoo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Jeong</a:t>
            </a:r>
            <a:r>
              <a:rPr lang="en-US" altLang="ja-JP" dirty="0" smtClean="0"/>
              <a:t>, “Urban Monitoring”</a:t>
            </a:r>
          </a:p>
          <a:p>
            <a:r>
              <a:rPr lang="en-US" altLang="ja-JP" dirty="0" smtClean="0"/>
              <a:t>Possibility of Future Project, “Disaster management, etc”</a:t>
            </a:r>
            <a:endParaRPr lang="ja-JP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Structure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Day 1</a:t>
            </a:r>
          </a:p>
          <a:p>
            <a:pPr lvl="1"/>
            <a:r>
              <a:rPr lang="en-US" altLang="ja-JP" dirty="0" smtClean="0"/>
              <a:t>information exchange</a:t>
            </a:r>
          </a:p>
          <a:p>
            <a:r>
              <a:rPr lang="en-US" altLang="ja-JP" dirty="0" smtClean="0"/>
              <a:t>Day2</a:t>
            </a:r>
          </a:p>
          <a:p>
            <a:pPr lvl="1"/>
            <a:r>
              <a:rPr lang="en-US" altLang="ja-JP" dirty="0" smtClean="0"/>
              <a:t>Joint WG with Geo and talk about structure</a:t>
            </a:r>
          </a:p>
          <a:p>
            <a:pPr lvl="1"/>
            <a:r>
              <a:rPr lang="en-US" altLang="ja-JP" dirty="0" smtClean="0"/>
              <a:t>Discussion on overlay network with Resource WG.</a:t>
            </a:r>
          </a:p>
          <a:p>
            <a:pPr lvl="1"/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/>
              <a:t>Mobile </a:t>
            </a:r>
            <a:r>
              <a:rPr lang="en-US" altLang="ja-JP" dirty="0" err="1" smtClean="0"/>
              <a:t>Gallary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81000" y="609600"/>
            <a:ext cx="8229600" cy="4525963"/>
          </a:xfrm>
        </p:spPr>
        <p:txBody>
          <a:bodyPr/>
          <a:lstStyle/>
          <a:p>
            <a:r>
              <a:rPr lang="en-US" altLang="ja-JP" dirty="0" smtClean="0"/>
              <a:t>PRIME project (Michael and Scott) with NICT, ISID, SDMA, UCSD</a:t>
            </a:r>
          </a:p>
          <a:p>
            <a:r>
              <a:rPr lang="en-US" altLang="ja-JP" dirty="0" smtClean="0"/>
              <a:t>Touch table and Android</a:t>
            </a:r>
          </a:p>
          <a:p>
            <a:r>
              <a:rPr lang="en-US" altLang="ja-JP" dirty="0" smtClean="0"/>
              <a:t>Location based service</a:t>
            </a:r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19400"/>
            <a:ext cx="6019800" cy="37623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667000"/>
            <a:ext cx="2514599" cy="3993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15000" cy="3810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048000"/>
            <a:ext cx="5715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9213" y="0"/>
            <a:ext cx="9193213" cy="6894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3235" y="37236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Large Data Visualization:</a:t>
            </a:r>
            <a:br>
              <a:rPr lang="en-US" altLang="zh-TW" sz="3600" dirty="0" smtClean="0"/>
            </a:br>
            <a:r>
              <a:rPr lang="en-US" altLang="zh-TW" sz="3100" dirty="0" smtClean="0"/>
              <a:t>4K Projection: Large </a:t>
            </a:r>
            <a:r>
              <a:rPr lang="en-US" altLang="zh-TW" sz="3100" dirty="0" err="1" smtClean="0"/>
              <a:t>LiDar</a:t>
            </a:r>
            <a:r>
              <a:rPr lang="en-US" altLang="zh-TW" sz="3100" dirty="0" smtClean="0"/>
              <a:t> Point Cloud</a:t>
            </a:r>
            <a:endParaRPr lang="zh-TW" altLang="en-US" sz="3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53" y="1417183"/>
            <a:ext cx="3937965" cy="281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194" y="4437112"/>
            <a:ext cx="5362926" cy="207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275856" y="6488668"/>
            <a:ext cx="526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Source: Strong Engineering Consulting Co, Ltd., Taiwan</a:t>
            </a:r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513" y="1436508"/>
            <a:ext cx="4932041" cy="2820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橢圓 5"/>
          <p:cNvSpPr/>
          <p:nvPr/>
        </p:nvSpPr>
        <p:spPr>
          <a:xfrm>
            <a:off x="1867345" y="3041433"/>
            <a:ext cx="576064" cy="43204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7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-9026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TW" sz="3600" dirty="0" smtClean="0"/>
              <a:t>Move Clients to Mobile Device w/ sensors</a:t>
            </a:r>
            <a:endParaRPr lang="zh-TW" altLang="en-US" sz="3600" dirty="0"/>
          </a:p>
        </p:txBody>
      </p:sp>
      <p:pic>
        <p:nvPicPr>
          <p:cNvPr id="4" name="圖片 3" descr="G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1278899"/>
            <a:ext cx="3374673" cy="4031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圖片 4" descr="map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39" y="739738"/>
            <a:ext cx="1910373" cy="312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圖片 5" descr="inf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484" y="790141"/>
            <a:ext cx="1947120" cy="305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:\class\水利署-防災格網\2012_防災格網\防災APP\app_II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39" y="3933056"/>
            <a:ext cx="1901226" cy="265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2794996" y="4426043"/>
            <a:ext cx="2713107" cy="2159095"/>
            <a:chOff x="4211638" y="1954114"/>
            <a:chExt cx="3924300" cy="3590925"/>
          </a:xfrm>
        </p:grpSpPr>
        <p:sp>
          <p:nvSpPr>
            <p:cNvPr id="9" name="圓角矩形 8"/>
            <p:cNvSpPr/>
            <p:nvPr/>
          </p:nvSpPr>
          <p:spPr>
            <a:xfrm>
              <a:off x="4716463" y="1954114"/>
              <a:ext cx="1079500" cy="72072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400" dirty="0"/>
                <a:t>Media Server</a:t>
              </a:r>
              <a:endParaRPr kumimoji="0" lang="zh-TW" altLang="en-US" sz="1400" dirty="0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4714875" y="2954239"/>
              <a:ext cx="1081088" cy="71913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400" dirty="0"/>
                <a:t>Media Server</a:t>
              </a:r>
              <a:endParaRPr kumimoji="0" lang="zh-TW" altLang="en-US" sz="1400" dirty="0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4702175" y="3889276"/>
              <a:ext cx="1081088" cy="72072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400" dirty="0"/>
                <a:t>Media Server</a:t>
              </a:r>
              <a:endParaRPr kumimoji="0" lang="zh-TW" altLang="en-US" sz="1400" dirty="0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4716463" y="4825901"/>
              <a:ext cx="1079500" cy="719138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400" dirty="0"/>
                <a:t>Media Server</a:t>
              </a:r>
              <a:endParaRPr kumimoji="0" lang="zh-TW" altLang="en-US" sz="1400" dirty="0"/>
            </a:p>
          </p:txBody>
        </p:sp>
        <p:sp>
          <p:nvSpPr>
            <p:cNvPr id="13" name="橢圓 12"/>
            <p:cNvSpPr/>
            <p:nvPr/>
          </p:nvSpPr>
          <p:spPr>
            <a:xfrm>
              <a:off x="6875463" y="1954114"/>
              <a:ext cx="360362" cy="36036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400"/>
            </a:p>
          </p:txBody>
        </p:sp>
        <p:sp>
          <p:nvSpPr>
            <p:cNvPr id="14" name="橢圓 13"/>
            <p:cNvSpPr/>
            <p:nvPr/>
          </p:nvSpPr>
          <p:spPr>
            <a:xfrm>
              <a:off x="7596188" y="2676426"/>
              <a:ext cx="360362" cy="3603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400"/>
            </a:p>
          </p:txBody>
        </p:sp>
        <p:sp>
          <p:nvSpPr>
            <p:cNvPr id="15" name="橢圓 14"/>
            <p:cNvSpPr/>
            <p:nvPr/>
          </p:nvSpPr>
          <p:spPr>
            <a:xfrm>
              <a:off x="6516688" y="2665314"/>
              <a:ext cx="358775" cy="36036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400"/>
            </a:p>
          </p:txBody>
        </p:sp>
        <p:sp>
          <p:nvSpPr>
            <p:cNvPr id="16" name="橢圓 15"/>
            <p:cNvSpPr/>
            <p:nvPr/>
          </p:nvSpPr>
          <p:spPr>
            <a:xfrm>
              <a:off x="7208838" y="3313014"/>
              <a:ext cx="360362" cy="36036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400"/>
            </a:p>
          </p:txBody>
        </p:sp>
        <p:sp>
          <p:nvSpPr>
            <p:cNvPr id="17" name="橢圓 16"/>
            <p:cNvSpPr/>
            <p:nvPr/>
          </p:nvSpPr>
          <p:spPr>
            <a:xfrm>
              <a:off x="6694488" y="3899594"/>
              <a:ext cx="358775" cy="3603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400"/>
            </a:p>
          </p:txBody>
        </p:sp>
        <p:sp>
          <p:nvSpPr>
            <p:cNvPr id="18" name="橢圓 17"/>
            <p:cNvSpPr/>
            <p:nvPr/>
          </p:nvSpPr>
          <p:spPr>
            <a:xfrm>
              <a:off x="7235825" y="4079776"/>
              <a:ext cx="360363" cy="35877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400"/>
            </a:p>
          </p:txBody>
        </p:sp>
        <p:sp>
          <p:nvSpPr>
            <p:cNvPr id="19" name="橢圓 18"/>
            <p:cNvSpPr/>
            <p:nvPr/>
          </p:nvSpPr>
          <p:spPr>
            <a:xfrm>
              <a:off x="6783388" y="4486176"/>
              <a:ext cx="360362" cy="3603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400"/>
            </a:p>
          </p:txBody>
        </p:sp>
        <p:sp>
          <p:nvSpPr>
            <p:cNvPr id="20" name="橢圓 19"/>
            <p:cNvSpPr/>
            <p:nvPr/>
          </p:nvSpPr>
          <p:spPr>
            <a:xfrm>
              <a:off x="7775575" y="3143151"/>
              <a:ext cx="360363" cy="36036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TW" altLang="en-US" sz="1400"/>
            </a:p>
          </p:txBody>
        </p:sp>
        <p:cxnSp>
          <p:nvCxnSpPr>
            <p:cNvPr id="21" name="直線接點 20"/>
            <p:cNvCxnSpPr>
              <a:stCxn id="13" idx="2"/>
            </p:cNvCxnSpPr>
            <p:nvPr/>
          </p:nvCxnSpPr>
          <p:spPr>
            <a:xfrm flipH="1">
              <a:off x="5795963" y="2135089"/>
              <a:ext cx="1079500" cy="179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14" idx="2"/>
            </p:cNvCxnSpPr>
            <p:nvPr/>
          </p:nvCxnSpPr>
          <p:spPr>
            <a:xfrm flipH="1" flipV="1">
              <a:off x="5795963" y="2314476"/>
              <a:ext cx="1800225" cy="542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stCxn id="17" idx="2"/>
            </p:cNvCxnSpPr>
            <p:nvPr/>
          </p:nvCxnSpPr>
          <p:spPr>
            <a:xfrm flipH="1">
              <a:off x="5795963" y="4080569"/>
              <a:ext cx="898525" cy="1125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stCxn id="19" idx="3"/>
              <a:endCxn id="11" idx="3"/>
            </p:cNvCxnSpPr>
            <p:nvPr/>
          </p:nvCxnSpPr>
          <p:spPr>
            <a:xfrm flipH="1" flipV="1">
              <a:off x="5783263" y="4249639"/>
              <a:ext cx="1054100" cy="544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stCxn id="18" idx="3"/>
            </p:cNvCxnSpPr>
            <p:nvPr/>
          </p:nvCxnSpPr>
          <p:spPr>
            <a:xfrm flipH="1">
              <a:off x="5795963" y="4386164"/>
              <a:ext cx="1493837" cy="800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20" idx="2"/>
              <a:endCxn id="10" idx="3"/>
            </p:cNvCxnSpPr>
            <p:nvPr/>
          </p:nvCxnSpPr>
          <p:spPr>
            <a:xfrm flipH="1" flipV="1">
              <a:off x="5795963" y="3313014"/>
              <a:ext cx="1979612" cy="9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>
              <a:stCxn id="16" idx="2"/>
            </p:cNvCxnSpPr>
            <p:nvPr/>
          </p:nvCxnSpPr>
          <p:spPr>
            <a:xfrm flipH="1" flipV="1">
              <a:off x="5795963" y="3322539"/>
              <a:ext cx="1412875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>
              <a:endCxn id="11" idx="3"/>
            </p:cNvCxnSpPr>
            <p:nvPr/>
          </p:nvCxnSpPr>
          <p:spPr>
            <a:xfrm flipH="1">
              <a:off x="5783263" y="2954239"/>
              <a:ext cx="758825" cy="1295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圓角矩形 28"/>
            <p:cNvSpPr/>
            <p:nvPr/>
          </p:nvSpPr>
          <p:spPr>
            <a:xfrm>
              <a:off x="4211638" y="1954114"/>
              <a:ext cx="360362" cy="3590925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1400" dirty="0"/>
                <a:t>Media Service</a:t>
              </a:r>
              <a:endParaRPr kumimoji="0" lang="zh-TW" altLang="en-US" sz="1400" dirty="0"/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4697573" y="6313550"/>
            <a:ext cx="429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Source: </a:t>
            </a:r>
            <a:r>
              <a:rPr lang="en-US" altLang="zh-TW" dirty="0" err="1" smtClean="0"/>
              <a:t>Jyh-Horng</a:t>
            </a:r>
            <a:r>
              <a:rPr lang="en-US" altLang="zh-TW" dirty="0" smtClean="0"/>
              <a:t> Wu &amp; Lu-Chi Chen, NCHC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873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292</Words>
  <Application>Microsoft Office PowerPoint</Application>
  <PresentationFormat>如螢幕大小 (4:3)</PresentationFormat>
  <Paragraphs>56</Paragraphs>
  <Slides>12</Slides>
  <Notes>3</Notes>
  <HiddenSlides>1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Office 佈景主題</vt:lpstr>
      <vt:lpstr>telescience　WG</vt:lpstr>
      <vt:lpstr>Our Goal</vt:lpstr>
      <vt:lpstr>Talks</vt:lpstr>
      <vt:lpstr>Structure</vt:lpstr>
      <vt:lpstr>Mobile Gallary</vt:lpstr>
      <vt:lpstr>PowerPoint 簡報</vt:lpstr>
      <vt:lpstr>PowerPoint 簡報</vt:lpstr>
      <vt:lpstr>Large Data Visualization: 4K Projection: Large LiDar Point Cloud</vt:lpstr>
      <vt:lpstr>Move Clients to Mobile Device w/ sensors</vt:lpstr>
      <vt:lpstr>PowerPoint 簡報</vt:lpstr>
      <vt:lpstr>Challenge</vt:lpstr>
      <vt:lpstr>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Fang-Pang</cp:lastModifiedBy>
  <cp:revision>19</cp:revision>
  <dcterms:created xsi:type="dcterms:W3CDTF">2012-10-09T23:47:50Z</dcterms:created>
  <dcterms:modified xsi:type="dcterms:W3CDTF">2012-10-11T07:25:02Z</dcterms:modified>
</cp:coreProperties>
</file>